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672F09"/>
    <a:srgbClr val="F92360"/>
    <a:srgbClr val="F4284A"/>
    <a:srgbClr val="FC14DB"/>
    <a:srgbClr val="FD6BE8"/>
    <a:srgbClr val="F3C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>
      <p:cViewPr>
        <p:scale>
          <a:sx n="100" d="100"/>
          <a:sy n="100" d="100"/>
        </p:scale>
        <p:origin x="-1434" y="-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01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9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87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35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3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0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92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64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1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62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55BA-7EAC-4B12-84E0-7CD36217FA03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F7C3D-C5F6-4765-BD7F-FB75341F8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3215680" y="404664"/>
            <a:ext cx="6192688" cy="2808312"/>
            <a:chOff x="5519936" y="1988840"/>
            <a:chExt cx="6192688" cy="2808312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9936" y="1988840"/>
              <a:ext cx="6192688" cy="2808312"/>
            </a:xfrm>
            <a:prstGeom prst="rect">
              <a:avLst/>
            </a:prstGeom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6672033" y="2210729"/>
              <a:ext cx="4164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お問い合わせ・ご予約お待ちしております。</a:t>
              </a:r>
              <a:endParaRPr kumimoji="1" lang="ja-JP" altLang="en-US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886291" y="2517135"/>
              <a:ext cx="554831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kumimoji="1" lang="ja-JP" altLang="en-US" sz="2800" b="1" cap="none" spc="0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outerShdw blurRad="12700" dist="38100" dir="2700000" algn="tl" rotWithShape="0">
                      <a:schemeClr val="accent4">
                        <a:lumMod val="75000"/>
                      </a:schemeClr>
                    </a:outerShdw>
                  </a:effectLst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ダイエット＆痩身エステ　ルナボーテ</a:t>
              </a:r>
              <a:endParaRPr lang="ja-JP" alt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4">
                      <a:lumMod val="75000"/>
                    </a:scheme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6168008" y="4167764"/>
              <a:ext cx="4896544" cy="493968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8616280" y="4230430"/>
              <a:ext cx="2382127" cy="3686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6291" y="2993848"/>
              <a:ext cx="1215566" cy="725257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3449" y="2931467"/>
              <a:ext cx="1587749" cy="105871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8" name="テキスト ボックス 27"/>
            <p:cNvSpPr txBox="1"/>
            <p:nvPr/>
          </p:nvSpPr>
          <p:spPr>
            <a:xfrm>
              <a:off x="7101857" y="3012318"/>
              <a:ext cx="265970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【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営業時間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】</a:t>
              </a:r>
            </a:p>
            <a:p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平日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11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～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23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101857" y="3429258"/>
              <a:ext cx="30187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土日祝日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11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～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21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00</a:t>
              </a:r>
              <a:r>
                <a:rPr kumimoji="1" lang="ja-JP" altLang="en-US" sz="14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8625574" y="3227762"/>
              <a:ext cx="2291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（最終受付　</a:t>
              </a:r>
              <a:r>
                <a:rPr kumimoji="1" lang="en-US" altLang="ja-JP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21</a:t>
              </a:r>
              <a:r>
                <a:rPr kumimoji="1" lang="ja-JP" altLang="en-US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：</a:t>
              </a:r>
              <a:r>
                <a:rPr kumimoji="1" lang="en-US" altLang="ja-JP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30</a:t>
              </a:r>
              <a:r>
                <a:rPr kumimoji="1" lang="ja-JP" altLang="en-US" sz="11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）</a:t>
              </a:r>
              <a:r>
                <a:rPr kumimoji="1" lang="ja-JP" altLang="en-US" sz="11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101857" y="3628669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【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定休日</a:t>
              </a:r>
              <a:r>
                <a:rPr kumimoji="1" lang="en-US" altLang="ja-JP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】</a:t>
              </a:r>
              <a:r>
                <a:rPr kumimoji="1" lang="ja-JP" altLang="en-US" sz="1400" dirty="0" smtClean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不定休　　　　　　　</a:t>
              </a:r>
              <a:endParaRPr kumimoji="1" lang="en-US" altLang="ja-JP" sz="14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endParaRPr kumimoji="1" lang="ja-JP" altLang="en-US" sz="1400" dirty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648618" y="4221088"/>
              <a:ext cx="18966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03-6433-5314</a:t>
              </a:r>
              <a:endParaRPr kumimoji="1" lang="ja-JP" altLang="en-US" sz="20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179590" y="418391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☎</a:t>
              </a:r>
              <a:endParaRPr kumimoji="1" lang="ja-JP" altLang="en-US" sz="24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8611244" y="416644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✉</a:t>
              </a:r>
              <a:endParaRPr kumimoji="1" lang="ja-JP" altLang="en-US" sz="24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9075867" y="4198418"/>
              <a:ext cx="189507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WEB</a:t>
              </a:r>
              <a:r>
                <a:rPr lang="ja-JP" altLang="en-US" sz="1050" dirty="0" err="1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での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ご予約お問い合わせ・</a:t>
              </a:r>
              <a:endParaRPr lang="en-US" altLang="ja-JP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lang="ja-JP" altLang="en-US" sz="1050" dirty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　ご予約はこちらから</a:t>
              </a:r>
              <a:endParaRPr lang="en-US" altLang="ja-JP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400403" y="3564382"/>
            <a:ext cx="7017259" cy="2802267"/>
            <a:chOff x="2400403" y="3564382"/>
            <a:chExt cx="7017259" cy="2802267"/>
          </a:xfrm>
        </p:grpSpPr>
        <p:sp>
          <p:nvSpPr>
            <p:cNvPr id="2" name="正方形/長方形 1"/>
            <p:cNvSpPr/>
            <p:nvPr/>
          </p:nvSpPr>
          <p:spPr>
            <a:xfrm>
              <a:off x="3224974" y="3564382"/>
              <a:ext cx="6192688" cy="2802267"/>
            </a:xfrm>
            <a:prstGeom prst="rect">
              <a:avLst/>
            </a:prstGeom>
            <a:blipFill>
              <a:blip r:embed="rId5"/>
              <a:tile tx="0" ty="0" sx="100000" sy="100000" flip="none" algn="tl"/>
            </a:blipFill>
            <a:ln w="57150">
              <a:solidFill>
                <a:srgbClr val="FD6BE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391688" y="3564382"/>
              <a:ext cx="577113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kumimoji="1" lang="ja-JP" altLang="en-US" sz="4800" b="1" cap="none" spc="0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92360"/>
                  </a:solidFill>
                  <a:effectLst>
                    <a:outerShdw blurRad="12700" dist="38100" dir="2700000" algn="tl" rotWithShape="0">
                      <a:schemeClr val="accent4">
                        <a:lumMod val="75000"/>
                      </a:schemeClr>
                    </a:outerShdw>
                  </a:effectLst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ホットペッパークーポン</a:t>
              </a:r>
              <a:endParaRPr lang="ja-JP" alt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92360"/>
                </a:solidFill>
                <a:effectLst>
                  <a:outerShdw blurRad="12700" dist="38100" dir="2700000" algn="tl" rotWithShape="0">
                    <a:schemeClr val="accent4">
                      <a:lumMod val="75000"/>
                    </a:scheme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0403" y="4173288"/>
              <a:ext cx="5784589" cy="1446148"/>
            </a:xfrm>
            <a:prstGeom prst="rect">
              <a:avLst/>
            </a:prstGeom>
          </p:spPr>
        </p:pic>
        <p:sp>
          <p:nvSpPr>
            <p:cNvPr id="10" name="正方形/長方形 9"/>
            <p:cNvSpPr/>
            <p:nvPr/>
          </p:nvSpPr>
          <p:spPr>
            <a:xfrm>
              <a:off x="3488700" y="5513518"/>
              <a:ext cx="5674119" cy="714824"/>
            </a:xfrm>
            <a:prstGeom prst="rect">
              <a:avLst/>
            </a:prstGeom>
            <a:gradFill>
              <a:gsLst>
                <a:gs pos="0">
                  <a:srgbClr val="F92360"/>
                </a:gs>
                <a:gs pos="100000">
                  <a:srgbClr val="F92360"/>
                </a:gs>
                <a:gs pos="92000">
                  <a:srgbClr val="F4284A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rgbClr val="F923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616135" y="5506187"/>
              <a:ext cx="328006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dirty="0" smtClean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ご予約はこちら</a:t>
              </a:r>
              <a:endParaRPr kumimoji="1" lang="ja-JP" altLang="en-US" sz="40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1" name="雲 10"/>
            <p:cNvSpPr/>
            <p:nvPr/>
          </p:nvSpPr>
          <p:spPr>
            <a:xfrm>
              <a:off x="7277767" y="4331116"/>
              <a:ext cx="1885052" cy="1044096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449479" y="4553206"/>
              <a:ext cx="17133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24</a:t>
              </a:r>
              <a:r>
                <a:rPr kumimoji="1" lang="ja-JP" altLang="en-US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時間ご予約</a:t>
              </a:r>
              <a:endParaRPr kumimoji="1" lang="en-US" altLang="ja-JP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r>
                <a:rPr lang="ja-JP" altLang="en-US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　可能です</a:t>
              </a:r>
              <a:r>
                <a:rPr lang="ja-JP" altLang="en-US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！</a:t>
              </a:r>
              <a:endParaRPr kumimoji="1" lang="ja-JP" altLang="en-US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90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392179" y="1988840"/>
            <a:ext cx="6192688" cy="148478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rgbClr val="FD6B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292273" y="-460679"/>
            <a:ext cx="5771132" cy="4403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92360"/>
                </a:solidFill>
                <a:effectLst>
                  <a:outerShdw blurRad="12700" dist="38100" dir="2700000" algn="tl" rotWithShape="0">
                    <a:schemeClr val="accent4">
                      <a:lumMod val="75000"/>
                    </a:scheme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ホットペッパークーポン</a:t>
            </a:r>
            <a:endParaRPr lang="ja-JP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92360"/>
              </a:solidFill>
              <a:effectLst>
                <a:outerShdw blurRad="12700" dist="38100" dir="2700000" algn="tl" rotWithShape="0">
                  <a:schemeClr val="accent4">
                    <a:lumMod val="75000"/>
                  </a:schemeClr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04" y="4653136"/>
            <a:ext cx="1190625" cy="28575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159896" y="1363660"/>
            <a:ext cx="19543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solidFill>
                  <a:schemeClr val="accent4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お問い合わせ・ご予約お待ちしております。</a:t>
            </a:r>
            <a:endParaRPr kumimoji="1" lang="ja-JP" altLang="en-US" sz="800" dirty="0">
              <a:solidFill>
                <a:schemeClr val="accent4">
                  <a:lumMod val="5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582525" y="4263432"/>
            <a:ext cx="1244404" cy="332914"/>
            <a:chOff x="4582525" y="4263432"/>
            <a:chExt cx="1244404" cy="332914"/>
          </a:xfrm>
        </p:grpSpPr>
        <p:sp>
          <p:nvSpPr>
            <p:cNvPr id="14" name="正方形/長方形 13"/>
            <p:cNvSpPr/>
            <p:nvPr/>
          </p:nvSpPr>
          <p:spPr>
            <a:xfrm>
              <a:off x="4582525" y="4293096"/>
              <a:ext cx="1190625" cy="288032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306" y="4365104"/>
              <a:ext cx="255255" cy="152296"/>
            </a:xfrm>
            <a:prstGeom prst="rect">
              <a:avLst/>
            </a:prstGeom>
          </p:spPr>
        </p:pic>
        <p:sp>
          <p:nvSpPr>
            <p:cNvPr id="17" name="テキスト ボックス 16"/>
            <p:cNvSpPr txBox="1"/>
            <p:nvPr/>
          </p:nvSpPr>
          <p:spPr>
            <a:xfrm>
              <a:off x="4718933" y="4263432"/>
              <a:ext cx="110799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渋谷　ダイエット＆痩身サロン</a:t>
              </a:r>
              <a:endParaRPr kumimoji="1" lang="ja-JP" altLang="en-US" sz="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818143" y="4319347"/>
              <a:ext cx="8867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ルナボーテ</a:t>
              </a:r>
              <a:endParaRPr kumimoji="1" lang="ja-JP" altLang="en-US" sz="12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4582524" y="3789040"/>
            <a:ext cx="1190625" cy="285750"/>
            <a:chOff x="4582524" y="3789040"/>
            <a:chExt cx="1190625" cy="285750"/>
          </a:xfrm>
        </p:grpSpPr>
        <p:sp>
          <p:nvSpPr>
            <p:cNvPr id="21" name="正方形/長方形 20"/>
            <p:cNvSpPr/>
            <p:nvPr/>
          </p:nvSpPr>
          <p:spPr>
            <a:xfrm>
              <a:off x="4582524" y="3789040"/>
              <a:ext cx="1190625" cy="2857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3872" y="3789040"/>
              <a:ext cx="432048" cy="257777"/>
            </a:xfrm>
            <a:prstGeom prst="rect">
              <a:avLst/>
            </a:prstGeom>
          </p:spPr>
        </p:pic>
      </p:grpSp>
      <p:pic>
        <p:nvPicPr>
          <p:cNvPr id="24" name="図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799" y="2745421"/>
            <a:ext cx="35242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07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2292273" y="-460679"/>
            <a:ext cx="5771132" cy="4403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92360"/>
                </a:solidFill>
                <a:effectLst>
                  <a:outerShdw blurRad="12700" dist="38100" dir="2700000" algn="tl" rotWithShape="0">
                    <a:schemeClr val="accent4">
                      <a:lumMod val="75000"/>
                    </a:scheme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ホットペッパークーポン</a:t>
            </a:r>
            <a:endParaRPr lang="ja-JP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92360"/>
              </a:solidFill>
              <a:effectLst>
                <a:outerShdw blurRad="12700" dist="38100" dir="2700000" algn="tl" rotWithShape="0">
                  <a:schemeClr val="accent4">
                    <a:lumMod val="75000"/>
                  </a:schemeClr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4375362" y="2348880"/>
            <a:ext cx="3591968" cy="2210726"/>
            <a:chOff x="4375362" y="2348880"/>
            <a:chExt cx="3591968" cy="2210726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4375362" y="2348880"/>
              <a:ext cx="3591968" cy="2210726"/>
              <a:chOff x="4375362" y="2348880"/>
              <a:chExt cx="3591968" cy="2210726"/>
            </a:xfrm>
          </p:grpSpPr>
          <p:grpSp>
            <p:nvGrpSpPr>
              <p:cNvPr id="13" name="グループ化 12"/>
              <p:cNvGrpSpPr/>
              <p:nvPr/>
            </p:nvGrpSpPr>
            <p:grpSpPr>
              <a:xfrm>
                <a:off x="4375362" y="2348880"/>
                <a:ext cx="3591968" cy="2210726"/>
                <a:chOff x="4375362" y="2348880"/>
                <a:chExt cx="3591968" cy="2210726"/>
              </a:xfrm>
            </p:grpSpPr>
            <p:sp>
              <p:nvSpPr>
                <p:cNvPr id="2" name="正方形/長方形 1"/>
                <p:cNvSpPr/>
                <p:nvPr/>
              </p:nvSpPr>
              <p:spPr>
                <a:xfrm>
                  <a:off x="4375362" y="2420888"/>
                  <a:ext cx="3523448" cy="199780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pic>
              <p:nvPicPr>
                <p:cNvPr id="8" name="図 7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7021" r="19594"/>
                <a:stretch/>
              </p:blipFill>
              <p:spPr>
                <a:xfrm>
                  <a:off x="6528909" y="2348880"/>
                  <a:ext cx="1438421" cy="2210726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  <a:effectLst>
                  <a:softEdge rad="112500"/>
                </a:effectLst>
              </p:spPr>
            </p:pic>
          </p:grpSp>
          <p:sp>
            <p:nvSpPr>
              <p:cNvPr id="28" name="テキスト ボックス 27"/>
              <p:cNvSpPr txBox="1"/>
              <p:nvPr/>
            </p:nvSpPr>
            <p:spPr>
              <a:xfrm>
                <a:off x="5320137" y="2372671"/>
                <a:ext cx="619080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900" dirty="0" smtClean="0">
                    <a:solidFill>
                      <a:schemeClr val="bg1"/>
                    </a:solidFill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人気</a:t>
                </a:r>
                <a:r>
                  <a:rPr kumimoji="1" lang="en-US" altLang="ja-JP" sz="900" dirty="0" smtClean="0">
                    <a:solidFill>
                      <a:schemeClr val="bg1"/>
                    </a:solidFill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NO1</a:t>
                </a:r>
              </a:p>
            </p:txBody>
          </p:sp>
        </p:grpSp>
        <p:grpSp>
          <p:nvGrpSpPr>
            <p:cNvPr id="37" name="グループ化 36"/>
            <p:cNvGrpSpPr/>
            <p:nvPr/>
          </p:nvGrpSpPr>
          <p:grpSpPr>
            <a:xfrm rot="434432">
              <a:off x="6924260" y="2519393"/>
              <a:ext cx="539354" cy="673140"/>
              <a:chOff x="6990659" y="2479345"/>
              <a:chExt cx="539354" cy="673140"/>
            </a:xfrm>
          </p:grpSpPr>
          <p:pic>
            <p:nvPicPr>
              <p:cNvPr id="31" name="図 3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02533">
                <a:off x="6990659" y="2479345"/>
                <a:ext cx="539354" cy="673140"/>
              </a:xfrm>
              <a:prstGeom prst="rect">
                <a:avLst/>
              </a:prstGeom>
            </p:spPr>
          </p:pic>
          <p:sp>
            <p:nvSpPr>
              <p:cNvPr id="34" name="テキスト ボックス 33"/>
              <p:cNvSpPr txBox="1"/>
              <p:nvPr/>
            </p:nvSpPr>
            <p:spPr>
              <a:xfrm rot="429166">
                <a:off x="7078861" y="2552095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900" dirty="0" smtClean="0">
                    <a:solidFill>
                      <a:schemeClr val="accent4">
                        <a:lumMod val="50000"/>
                      </a:schemeClr>
                    </a:solidFill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人気</a:t>
                </a:r>
                <a:endParaRPr kumimoji="1" lang="ja-JP" altLang="en-US" sz="9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 rot="429166">
                <a:off x="7082200" y="2692482"/>
                <a:ext cx="36901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>
                    <a:solidFill>
                      <a:schemeClr val="accent4">
                        <a:lumMod val="50000"/>
                      </a:schemeClr>
                    </a:solidFill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No1</a:t>
                </a:r>
                <a:endParaRPr kumimoji="1" lang="ja-JP" altLang="en-US" sz="900" dirty="0">
                  <a:solidFill>
                    <a:schemeClr val="accent4">
                      <a:lumMod val="50000"/>
                    </a:schemeClr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060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69</Words>
  <Application>Microsoft Office PowerPoint</Application>
  <PresentationFormat>ワイド画面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HGP創英ﾌﾟﾚｾﾞﾝｽEB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伊藤朋美</dc:creator>
  <cp:lastModifiedBy>伊藤朋美</cp:lastModifiedBy>
  <cp:revision>25</cp:revision>
  <dcterms:created xsi:type="dcterms:W3CDTF">2017-01-23T14:32:04Z</dcterms:created>
  <dcterms:modified xsi:type="dcterms:W3CDTF">2017-09-27T01:34:37Z</dcterms:modified>
</cp:coreProperties>
</file>