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01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9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87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35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93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0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92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64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71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62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55BA-7EAC-4B12-84E0-7CD36217FA03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5519936" y="1988840"/>
            <a:ext cx="6192688" cy="2808312"/>
            <a:chOff x="5519936" y="1988840"/>
            <a:chExt cx="6192688" cy="2808312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9936" y="1988840"/>
              <a:ext cx="6192688" cy="2808312"/>
            </a:xfrm>
            <a:prstGeom prst="rect">
              <a:avLst/>
            </a:prstGeom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6672033" y="2210729"/>
              <a:ext cx="4164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お問い合わせ・ご予約お待ちしております。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886291" y="2517135"/>
              <a:ext cx="554831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kumimoji="1" lang="ja-JP" altLang="en-US" sz="2800" b="1" cap="none" spc="0" dirty="0" smtClean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2">
                      <a:lumMod val="50000"/>
                    </a:schemeClr>
                  </a:solidFill>
                  <a:effectLst>
                    <a:outerShdw blurRad="12700" dist="38100" dir="2700000" algn="tl" rotWithShape="0">
                      <a:schemeClr val="accent4">
                        <a:lumMod val="75000"/>
                      </a:schemeClr>
                    </a:outerShdw>
                  </a:effectLst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ダイエット＆痩身エステ　ルナボーテ</a:t>
              </a:r>
              <a:endParaRPr lang="ja-JP" alt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4">
                      <a:lumMod val="75000"/>
                    </a:scheme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6168008" y="4167764"/>
              <a:ext cx="4896544" cy="493968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8616280" y="4230430"/>
              <a:ext cx="2382127" cy="3686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6291" y="2993848"/>
              <a:ext cx="1215566" cy="725257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3449" y="2931467"/>
              <a:ext cx="1587749" cy="105871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8" name="テキスト ボックス 27"/>
            <p:cNvSpPr txBox="1"/>
            <p:nvPr/>
          </p:nvSpPr>
          <p:spPr>
            <a:xfrm>
              <a:off x="7101857" y="3012318"/>
              <a:ext cx="265970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【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営業時間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】</a:t>
              </a:r>
            </a:p>
            <a:p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平日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11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00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～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23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00</a:t>
              </a:r>
              <a:r>
                <a:rPr kumimoji="1" lang="ja-JP" altLang="en-US" sz="1400" dirty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　　　　　　</a:t>
              </a:r>
              <a:endParaRPr kumimoji="1" lang="en-US" altLang="ja-JP" sz="14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101857" y="3429258"/>
              <a:ext cx="30187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土日祝日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11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00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～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21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00</a:t>
              </a:r>
              <a:r>
                <a:rPr kumimoji="1" lang="ja-JP" altLang="en-US" sz="1400" dirty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　　　　　　</a:t>
              </a:r>
              <a:endParaRPr kumimoji="1" lang="en-US" altLang="ja-JP" sz="14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8625574" y="3227762"/>
              <a:ext cx="22910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（最終受付　</a:t>
              </a:r>
              <a:r>
                <a:rPr kumimoji="1" lang="en-US" altLang="ja-JP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21</a:t>
              </a:r>
              <a:r>
                <a:rPr kumimoji="1" lang="ja-JP" altLang="en-US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30</a:t>
              </a:r>
              <a:r>
                <a:rPr kumimoji="1" lang="ja-JP" altLang="en-US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）</a:t>
              </a:r>
              <a:r>
                <a:rPr kumimoji="1" lang="ja-JP" altLang="en-US" sz="1100" dirty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　　　　　　</a:t>
              </a:r>
              <a:endParaRPr kumimoji="1" lang="en-US" altLang="ja-JP" sz="14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101857" y="3628669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【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定休日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】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不定休　　　　　　　</a:t>
              </a:r>
              <a:endParaRPr kumimoji="1" lang="en-US" altLang="ja-JP" sz="14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648618" y="4221088"/>
              <a:ext cx="18966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03-6433-5314</a:t>
              </a:r>
              <a:endParaRPr kumimoji="1" lang="ja-JP" altLang="en-US" sz="20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179590" y="418391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☎</a:t>
              </a:r>
              <a:endParaRPr kumimoji="1" lang="ja-JP" altLang="en-US" sz="24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8611244" y="416644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✉</a:t>
              </a:r>
              <a:endParaRPr kumimoji="1" lang="ja-JP" altLang="en-US" sz="24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9075867" y="4198418"/>
              <a:ext cx="189507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dirty="0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WEB</a:t>
              </a:r>
              <a:r>
                <a:rPr lang="ja-JP" altLang="en-US" sz="1050" dirty="0" err="1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での</a:t>
              </a:r>
              <a:r>
                <a:rPr lang="ja-JP" altLang="en-US" sz="1050" dirty="0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ご予約お問い合わせ・</a:t>
              </a:r>
              <a:endParaRPr lang="en-US" altLang="ja-JP" sz="105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r>
                <a:rPr lang="ja-JP" altLang="en-US" sz="1050" dirty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</a:t>
              </a:r>
              <a:r>
                <a:rPr lang="ja-JP" altLang="en-US" sz="1050" dirty="0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　ご予約はこちらから</a:t>
              </a:r>
              <a:endParaRPr lang="en-US" altLang="ja-JP" sz="105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905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47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HGP創英ﾌﾟﾚｾﾞﾝｽEB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伊藤朋美</dc:creator>
  <cp:lastModifiedBy>伊藤朋美</cp:lastModifiedBy>
  <cp:revision>14</cp:revision>
  <dcterms:created xsi:type="dcterms:W3CDTF">2017-01-23T14:32:04Z</dcterms:created>
  <dcterms:modified xsi:type="dcterms:W3CDTF">2017-01-25T02:46:03Z</dcterms:modified>
</cp:coreProperties>
</file>